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6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33903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0879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7430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6497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6143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25497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5555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2787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94351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5542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A4C2F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79523" y="2316200"/>
            <a:ext cx="46533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Codominance and Incomplete Dominance</a:t>
            </a:r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 rot="10800000" flipH="1">
            <a:off x="7715250" y="3626675"/>
            <a:ext cx="11172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Shape 56"/>
          <p:cNvPicPr preferRelativeResize="0"/>
          <p:nvPr/>
        </p:nvPicPr>
        <p:blipFill rotWithShape="1">
          <a:blip r:embed="rId3">
            <a:alphaModFix/>
          </a:blip>
          <a:srcRect l="-2180" r="2180"/>
          <a:stretch/>
        </p:blipFill>
        <p:spPr>
          <a:xfrm>
            <a:off x="4490700" y="643338"/>
            <a:ext cx="4653299" cy="385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/>
        </p:nvSpPr>
        <p:spPr>
          <a:xfrm>
            <a:off x="660825" y="761975"/>
            <a:ext cx="734370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FF00"/>
                </a:solidFill>
              </a:rPr>
              <a:t>Incomplete Dominance</a:t>
            </a:r>
            <a:r>
              <a:rPr lang="en" sz="2400"/>
              <a:t> - When traits blend, similar to mixing of paint colors.</a:t>
            </a:r>
            <a:endParaRPr sz="2400"/>
          </a:p>
        </p:txBody>
      </p:sp>
      <p:sp>
        <p:nvSpPr>
          <p:cNvPr id="62" name="Shape 62"/>
          <p:cNvSpPr txBox="1"/>
          <p:nvPr/>
        </p:nvSpPr>
        <p:spPr>
          <a:xfrm>
            <a:off x="900150" y="1618775"/>
            <a:ext cx="734370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For example: The colors of some petals...</a:t>
            </a:r>
            <a:endParaRPr sz="2400"/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900" y="2226475"/>
            <a:ext cx="4512125" cy="262177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Shape 64"/>
          <p:cNvSpPr txBox="1"/>
          <p:nvPr/>
        </p:nvSpPr>
        <p:spPr>
          <a:xfrm>
            <a:off x="5054200" y="2475575"/>
            <a:ext cx="394050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These flowers are called four o’clocks.  A red parent crossed with a white parent makes a hybrid pink offspring.</a:t>
            </a:r>
            <a:endParaRPr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/>
        </p:nvSpPr>
        <p:spPr>
          <a:xfrm>
            <a:off x="899100" y="144875"/>
            <a:ext cx="7345800" cy="8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FF00"/>
                </a:solidFill>
              </a:rPr>
              <a:t>Codominance</a:t>
            </a:r>
            <a:r>
              <a:rPr lang="en" sz="2400"/>
              <a:t> is when  2 traits form patterns such as stripes, spots, or roan in the hybrid.</a:t>
            </a:r>
            <a:r>
              <a:rPr lang="en"/>
              <a:t> .</a:t>
            </a:r>
            <a:r>
              <a:rPr lang="en" sz="2400"/>
              <a:t>Both phenotypes are visible in the same organism.</a:t>
            </a:r>
            <a:endParaRPr sz="2400"/>
          </a:p>
        </p:txBody>
      </p:sp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5200" y="1422800"/>
            <a:ext cx="4650850" cy="388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/>
        </p:nvSpPr>
        <p:spPr>
          <a:xfrm>
            <a:off x="313150" y="250525"/>
            <a:ext cx="734370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Another example of </a:t>
            </a:r>
            <a:r>
              <a:rPr lang="en" sz="2400" b="1">
                <a:solidFill>
                  <a:srgbClr val="FFFF00"/>
                </a:solidFill>
              </a:rPr>
              <a:t>codominance</a:t>
            </a:r>
            <a:r>
              <a:rPr lang="en" sz="2400"/>
              <a:t> is a roan coat on an animal:</a:t>
            </a:r>
            <a:endParaRPr sz="2400"/>
          </a:p>
        </p:txBody>
      </p:sp>
      <p:sp>
        <p:nvSpPr>
          <p:cNvPr id="76" name="Shape 76"/>
          <p:cNvSpPr txBox="1"/>
          <p:nvPr/>
        </p:nvSpPr>
        <p:spPr>
          <a:xfrm>
            <a:off x="5873075" y="1699750"/>
            <a:ext cx="317970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The term </a:t>
            </a:r>
            <a:r>
              <a:rPr lang="en" sz="2400" b="1">
                <a:solidFill>
                  <a:srgbClr val="FFFF00"/>
                </a:solidFill>
              </a:rPr>
              <a:t>roan</a:t>
            </a:r>
            <a:r>
              <a:rPr lang="en" sz="2400"/>
              <a:t> is used when the fur is made up hairs which are either of 2 colors:  Red and white hairs make a blended coat.  </a:t>
            </a:r>
            <a:endParaRPr sz="2400"/>
          </a:p>
        </p:txBody>
      </p:sp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07325"/>
            <a:ext cx="5611250" cy="414332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Shape 78"/>
          <p:cNvSpPr/>
          <p:nvPr/>
        </p:nvSpPr>
        <p:spPr>
          <a:xfrm>
            <a:off x="1089425" y="1512100"/>
            <a:ext cx="3964800" cy="464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Shape 79"/>
          <p:cNvSpPr txBox="1"/>
          <p:nvPr/>
        </p:nvSpPr>
        <p:spPr>
          <a:xfrm>
            <a:off x="1678800" y="1440650"/>
            <a:ext cx="2232300" cy="4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Codominance</a:t>
            </a:r>
            <a:endParaRPr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/>
        </p:nvSpPr>
        <p:spPr>
          <a:xfrm>
            <a:off x="1653900" y="746125"/>
            <a:ext cx="2017500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Some diseases follow the codominance pattern, such as sickle cell anemia.</a:t>
            </a:r>
            <a:endParaRPr sz="2400"/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7075" y="475775"/>
            <a:ext cx="5056927" cy="3370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8200" y="152400"/>
            <a:ext cx="6451599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/>
        </p:nvSpPr>
        <p:spPr>
          <a:xfrm>
            <a:off x="714375" y="815575"/>
            <a:ext cx="425040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Punnett squares for both of these patterns </a:t>
            </a:r>
            <a:r>
              <a:rPr lang="en" sz="2400">
                <a:solidFill>
                  <a:srgbClr val="FF0000"/>
                </a:solidFill>
              </a:rPr>
              <a:t>involve 3 phenotypes.</a:t>
            </a:r>
            <a:endParaRPr sz="2400">
              <a:solidFill>
                <a:srgbClr val="FF0000"/>
              </a:solidFill>
            </a:endParaRPr>
          </a:p>
        </p:txBody>
      </p:sp>
      <p:sp>
        <p:nvSpPr>
          <p:cNvPr id="96" name="Shape 96"/>
          <p:cNvSpPr txBox="1"/>
          <p:nvPr/>
        </p:nvSpPr>
        <p:spPr>
          <a:xfrm>
            <a:off x="803675" y="2440775"/>
            <a:ext cx="317910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Black, White, Striped</a:t>
            </a:r>
            <a:endParaRPr sz="24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BB		WW	BW</a:t>
            </a:r>
            <a:endParaRPr sz="2400"/>
          </a:p>
        </p:txBody>
      </p:sp>
      <p:sp>
        <p:nvSpPr>
          <p:cNvPr id="97" name="Shape 97"/>
          <p:cNvSpPr txBox="1"/>
          <p:nvPr/>
        </p:nvSpPr>
        <p:spPr>
          <a:xfrm>
            <a:off x="3982625" y="3136850"/>
            <a:ext cx="519120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Note: The two pure traits have 2 of the same alleles.</a:t>
            </a:r>
            <a:endParaRPr sz="24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The hybrid has one of each allele.</a:t>
            </a:r>
            <a:endParaRPr sz="2400"/>
          </a:p>
        </p:txBody>
      </p:sp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1550" y="0"/>
            <a:ext cx="3465134" cy="230952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 txBox="1"/>
          <p:nvPr/>
        </p:nvSpPr>
        <p:spPr>
          <a:xfrm>
            <a:off x="3982625" y="3297575"/>
            <a:ext cx="448260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/>
        </p:nvSpPr>
        <p:spPr>
          <a:xfrm>
            <a:off x="785825" y="208375"/>
            <a:ext cx="734370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Follow these steps for the Punnett Square problems:</a:t>
            </a:r>
            <a:endParaRPr sz="2400"/>
          </a:p>
        </p:txBody>
      </p:sp>
      <p:sp>
        <p:nvSpPr>
          <p:cNvPr id="105" name="Shape 105"/>
          <p:cNvSpPr txBox="1"/>
          <p:nvPr/>
        </p:nvSpPr>
        <p:spPr>
          <a:xfrm>
            <a:off x="1214450" y="958450"/>
            <a:ext cx="5179200" cy="4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 Write down the 3 phenotypes described in the problem.</a:t>
            </a:r>
            <a:endParaRPr sz="2400"/>
          </a:p>
        </p:txBody>
      </p:sp>
      <p:sp>
        <p:nvSpPr>
          <p:cNvPr id="106" name="Shape 106"/>
          <p:cNvSpPr txBox="1"/>
          <p:nvPr/>
        </p:nvSpPr>
        <p:spPr>
          <a:xfrm>
            <a:off x="1214450" y="1923100"/>
            <a:ext cx="734370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2.  Determine which are pure traits and which one is the hybrid.</a:t>
            </a:r>
            <a:endParaRPr sz="2400"/>
          </a:p>
        </p:txBody>
      </p:sp>
      <p:sp>
        <p:nvSpPr>
          <p:cNvPr id="107" name="Shape 107"/>
          <p:cNvSpPr txBox="1"/>
          <p:nvPr/>
        </p:nvSpPr>
        <p:spPr>
          <a:xfrm>
            <a:off x="1214450" y="2851550"/>
            <a:ext cx="734370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3. Assign letters to the pure traits.  Give them 2 alleles that are the same.  Give the hybrid one of each allele.</a:t>
            </a:r>
            <a:endParaRPr sz="2400"/>
          </a:p>
        </p:txBody>
      </p:sp>
      <p:sp>
        <p:nvSpPr>
          <p:cNvPr id="108" name="Shape 108"/>
          <p:cNvSpPr txBox="1"/>
          <p:nvPr/>
        </p:nvSpPr>
        <p:spPr>
          <a:xfrm>
            <a:off x="1214450" y="4048125"/>
            <a:ext cx="734370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4.  Reread the problem and create the cross.  Set up the Punnett.</a:t>
            </a:r>
            <a:endParaRPr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/>
        </p:nvSpPr>
        <p:spPr>
          <a:xfrm>
            <a:off x="625075" y="511975"/>
            <a:ext cx="734370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Example: A yellow rose is crossed with an orange rose which produces a yellow-orange offspring.  Explain how this could happen using a punnett square.</a:t>
            </a:r>
            <a:endParaRPr sz="2400"/>
          </a:p>
        </p:txBody>
      </p:sp>
      <p:sp>
        <p:nvSpPr>
          <p:cNvPr id="114" name="Shape 114"/>
          <p:cNvSpPr txBox="1"/>
          <p:nvPr/>
        </p:nvSpPr>
        <p:spPr>
          <a:xfrm>
            <a:off x="803675" y="2280050"/>
            <a:ext cx="117870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Yellow orange  yellow-orange</a:t>
            </a:r>
            <a:endParaRPr sz="2400"/>
          </a:p>
        </p:txBody>
      </p:sp>
      <p:sp>
        <p:nvSpPr>
          <p:cNvPr id="115" name="Shape 115"/>
          <p:cNvSpPr txBox="1"/>
          <p:nvPr/>
        </p:nvSpPr>
        <p:spPr>
          <a:xfrm>
            <a:off x="1821675" y="2280050"/>
            <a:ext cx="92280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YY</a:t>
            </a:r>
            <a:endParaRPr sz="24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OO</a:t>
            </a:r>
            <a:endParaRPr sz="24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OY</a:t>
            </a:r>
            <a:endParaRPr sz="2400"/>
          </a:p>
        </p:txBody>
      </p:sp>
      <p:sp>
        <p:nvSpPr>
          <p:cNvPr id="116" name="Shape 116"/>
          <p:cNvSpPr txBox="1"/>
          <p:nvPr/>
        </p:nvSpPr>
        <p:spPr>
          <a:xfrm>
            <a:off x="3994550" y="2405050"/>
            <a:ext cx="2047800" cy="7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YY  X  OO</a:t>
            </a:r>
            <a:endParaRPr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280</Words>
  <Application>Microsoft Office PowerPoint</Application>
  <PresentationFormat>On-screen Show (16:9)</PresentationFormat>
  <Paragraphs>25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Arial</vt:lpstr>
      <vt:lpstr>Simple Light</vt:lpstr>
      <vt:lpstr>Codominance and Incomplete Dominance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Codominance and Incomplete Dominance</dc:title>
  <dc:creator>Dolcini, Elaine</dc:creator>
  <cp:lastModifiedBy>Bechler, Elaine</cp:lastModifiedBy>
  <cp:revision>1</cp:revision>
  <dcterms:modified xsi:type="dcterms:W3CDTF">2018-04-13T18:30:54Z</dcterms:modified>
</cp:coreProperties>
</file>