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 autoAdjust="0"/>
    <p:restoredTop sz="94660"/>
  </p:normalViewPr>
  <p:slideViewPr>
    <p:cSldViewPr snapToGrid="0">
      <p:cViewPr varScale="1">
        <p:scale>
          <a:sx n="55" d="100"/>
          <a:sy n="55" d="100"/>
        </p:scale>
        <p:origin x="4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5C16-1F98-467E-A1A4-315EE4BA109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457-A021-4935-A974-850A543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6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5C16-1F98-467E-A1A4-315EE4BA109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457-A021-4935-A974-850A543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0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5C16-1F98-467E-A1A4-315EE4BA109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457-A021-4935-A974-850A543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6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5C16-1F98-467E-A1A4-315EE4BA109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457-A021-4935-A974-850A543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3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5C16-1F98-467E-A1A4-315EE4BA109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457-A021-4935-A974-850A543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2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5C16-1F98-467E-A1A4-315EE4BA109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457-A021-4935-A974-850A543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1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5C16-1F98-467E-A1A4-315EE4BA109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457-A021-4935-A974-850A543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8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5C16-1F98-467E-A1A4-315EE4BA109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457-A021-4935-A974-850A543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0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5C16-1F98-467E-A1A4-315EE4BA109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457-A021-4935-A974-850A543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2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5C16-1F98-467E-A1A4-315EE4BA109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457-A021-4935-A974-850A543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7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5C16-1F98-467E-A1A4-315EE4BA109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6457-A021-4935-A974-850A543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4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05C16-1F98-467E-A1A4-315EE4BA109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A6457-A021-4935-A974-850A543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3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0247" y="2233247"/>
            <a:ext cx="10435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Energy in Matter and Chemical </a:t>
            </a:r>
            <a:r>
              <a:rPr lang="en-US" sz="4800" dirty="0"/>
              <a:t>R</a:t>
            </a:r>
            <a:r>
              <a:rPr lang="en-US" sz="4800" dirty="0" smtClean="0"/>
              <a:t>eactions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5476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893" y="123092"/>
            <a:ext cx="10330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Energy  is defined as the ability to do work or cause change.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80875" y="1118791"/>
            <a:ext cx="8945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Some forms of energy in biological systems include: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25763" y="2209037"/>
            <a:ext cx="29906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Chemical energy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25763" y="4708267"/>
            <a:ext cx="2852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Thermal energy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24327" y="2209036"/>
            <a:ext cx="3074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Electrical energy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24327" y="4831359"/>
            <a:ext cx="3391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Mechanical energy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0890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840" y="180205"/>
            <a:ext cx="48667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Free energy </a:t>
            </a:r>
            <a:r>
              <a:rPr lang="en-US" sz="2400" dirty="0" smtClean="0"/>
              <a:t>is the energy in a system that is available for work.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7840" y="1578218"/>
            <a:ext cx="4434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example, in a cell, it is the energy that is available to fuel cell processes.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152084"/>
            <a:ext cx="4425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 energy flows through a single organism, it may be converted from 1 form to another.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-48588" y="4743576"/>
            <a:ext cx="52184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example, your last meal is now being converted from chemical energy found in food into thermal and mechanical energy 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877" y="612830"/>
            <a:ext cx="6711227" cy="570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19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49038" y="285243"/>
            <a:ext cx="2880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States of Matter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546848" y="1223167"/>
            <a:ext cx="4645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All atoms and molecules are in constant motion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90816" y="2616738"/>
            <a:ext cx="5547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rate at which they move determines its </a:t>
            </a:r>
            <a:r>
              <a:rPr lang="en-US" sz="3200" b="1" dirty="0" smtClean="0">
                <a:solidFill>
                  <a:srgbClr val="FF0000"/>
                </a:solidFill>
              </a:rPr>
              <a:t>state</a:t>
            </a:r>
            <a:r>
              <a:rPr lang="en-US" sz="3200" dirty="0" smtClean="0"/>
              <a:t>: solid, liquid or gas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56" y="-27432"/>
            <a:ext cx="6350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46848" y="4697486"/>
            <a:ext cx="444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Energy is added to the system to change </a:t>
            </a:r>
            <a:r>
              <a:rPr lang="en-US" sz="3200" dirty="0" smtClean="0"/>
              <a:t>from solid to liquid to gas.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145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9040" y="0"/>
            <a:ext cx="4713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Energy and Chemical Reactions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88720" y="826532"/>
            <a:ext cx="10104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As chemical reactions progress, energy may be required or released.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3064"/>
            <a:ext cx="12192000" cy="606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0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57" y="83605"/>
            <a:ext cx="39783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Activation energy – the amount of energy needed to start a reaction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36457" y="1471496"/>
            <a:ext cx="48378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Some substances lower the amount of activation energy</a:t>
            </a:r>
          </a:p>
          <a:p>
            <a:r>
              <a:rPr lang="en-US" sz="2800" dirty="0" smtClean="0"/>
              <a:t> needed to start a reaction.  They are called catalysts.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442228"/>
            <a:ext cx="46385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Living things contain enzymes, which are an important class of catalysts.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" y="4982073"/>
            <a:ext cx="5193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organism may have thousands of different enzymes, each tailored for a different chemical reaction.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336" y="384049"/>
            <a:ext cx="7217664" cy="601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8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1568" y="310896"/>
            <a:ext cx="479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Reduction-Oxidation Reactions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2265" y="834116"/>
            <a:ext cx="47072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Many of the chemical reactions that help transfer energy in living things involve the transfer of electrons.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2265" y="3167182"/>
            <a:ext cx="54387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These reactions are called </a:t>
            </a:r>
            <a:r>
              <a:rPr lang="en-US" sz="2800" b="1" dirty="0" smtClean="0">
                <a:solidFill>
                  <a:srgbClr val="FF0000"/>
                </a:solidFill>
              </a:rPr>
              <a:t>redox reactions.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265" y="4203109"/>
            <a:ext cx="75784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Oxidation reactions </a:t>
            </a:r>
            <a:r>
              <a:rPr lang="en-US" sz="2800" dirty="0" smtClean="0"/>
              <a:t>happen when a reactant loses one or more electrons, becoming more positive in charge.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2265" y="5669924"/>
            <a:ext cx="9260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Reduction reactions </a:t>
            </a:r>
            <a:r>
              <a:rPr lang="en-US" sz="2800" dirty="0" smtClean="0"/>
              <a:t>happen when a reactant gains one or more electrons, becoming more negative in charge.</a:t>
            </a:r>
          </a:p>
        </p:txBody>
      </p:sp>
    </p:spTree>
    <p:extLst>
      <p:ext uri="{BB962C8B-B14F-4D97-AF65-F5344CB8AC3E}">
        <p14:creationId xmlns:p14="http://schemas.microsoft.com/office/powerpoint/2010/main" val="417398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292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Bechler, Elaine</dc:creator>
  <cp:lastModifiedBy>Bechler, Elaine</cp:lastModifiedBy>
  <cp:revision>8</cp:revision>
  <dcterms:created xsi:type="dcterms:W3CDTF">2018-11-05T12:00:55Z</dcterms:created>
  <dcterms:modified xsi:type="dcterms:W3CDTF">2018-11-05T12:59:06Z</dcterms:modified>
</cp:coreProperties>
</file>